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71" r:id="rId8"/>
    <p:sldId id="272" r:id="rId9"/>
    <p:sldId id="263" r:id="rId10"/>
    <p:sldId id="262" r:id="rId11"/>
    <p:sldId id="264" r:id="rId12"/>
    <p:sldId id="273" r:id="rId13"/>
    <p:sldId id="280" r:id="rId14"/>
    <p:sldId id="266" r:id="rId15"/>
    <p:sldId id="274" r:id="rId16"/>
    <p:sldId id="275" r:id="rId17"/>
    <p:sldId id="281" r:id="rId18"/>
    <p:sldId id="276" r:id="rId19"/>
    <p:sldId id="278" r:id="rId20"/>
    <p:sldId id="279" r:id="rId21"/>
    <p:sldId id="270" r:id="rId22"/>
    <p:sldId id="268" r:id="rId23"/>
    <p:sldId id="267" r:id="rId24"/>
    <p:sldId id="269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34" autoAdjust="0"/>
  </p:normalViewPr>
  <p:slideViewPr>
    <p:cSldViewPr snapToGrid="0" snapToObjects="1">
      <p:cViewPr varScale="1">
        <p:scale>
          <a:sx n="67" d="100"/>
          <a:sy n="67" d="100"/>
        </p:scale>
        <p:origin x="-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D055-5500-A24C-9F7B-5BEE17847C49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73C59-693E-AE4D-920D-A838326F6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73C59-693E-AE4D-920D-A838326F66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6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73C59-693E-AE4D-920D-A838326F66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9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9121-161B-2F47-B726-091B2226C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4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9121-161B-2F47-B726-091B2226C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9121-161B-2F47-B726-091B2226C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8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9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9121-161B-2F47-B726-091B2226C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6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9121-161B-2F47-B726-091B2226C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9121-161B-2F47-B726-091B2226C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8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9121-161B-2F47-B726-091B2226C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0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9121-161B-2F47-B726-091B2226C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9121-161B-2F47-B726-091B2226C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0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9B932-93BE-5449-8F97-DAFCAB49BFE0}" type="datetimeFigureOut">
              <a:rPr lang="en-US" smtClean="0"/>
              <a:t>14/03/15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09121-161B-2F47-B726-091B2226C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4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talianostra_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54" y="3553111"/>
            <a:ext cx="8297974" cy="3152950"/>
          </a:xfrm>
          <a:prstGeom prst="rect">
            <a:avLst/>
          </a:prstGeom>
        </p:spPr>
      </p:pic>
      <p:pic>
        <p:nvPicPr>
          <p:cNvPr id="4" name="Picture 3" descr="Banner-grande-associati-980x3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3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2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L’Insularità siamo noi</a:t>
            </a:r>
            <a:endParaRPr lang="it-IT" dirty="0">
              <a:solidFill>
                <a:schemeClr val="accent1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DSC_41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927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/>
                </a:solidFill>
              </a:rPr>
              <a:t>Gli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Argonauti</a:t>
            </a:r>
            <a:r>
              <a:rPr lang="en-US" dirty="0" smtClean="0">
                <a:solidFill>
                  <a:schemeClr val="accent4"/>
                </a:solidFill>
              </a:rPr>
              <a:t> e </a:t>
            </a:r>
            <a:r>
              <a:rPr lang="en-US" dirty="0" err="1" smtClean="0">
                <a:solidFill>
                  <a:schemeClr val="accent4"/>
                </a:solidFill>
              </a:rPr>
              <a:t>il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vello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d’oro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Content Placeholder 13" descr="mm_ROTA_FOB_PS3_PEGI_low_ps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239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4F81BD"/>
                </a:solidFill>
                <a:latin typeface="Apple Casual"/>
                <a:cs typeface="Apple Casual"/>
              </a:rPr>
              <a:t>La rotta degli Argonauti</a:t>
            </a:r>
            <a:endParaRPr lang="it-IT" dirty="0">
              <a:solidFill>
                <a:srgbClr val="4F81BD"/>
              </a:solidFill>
              <a:latin typeface="Apple Casual"/>
              <a:cs typeface="Apple Casual"/>
            </a:endParaRPr>
          </a:p>
        </p:txBody>
      </p:sp>
      <p:pic>
        <p:nvPicPr>
          <p:cNvPr id="4" name="Content Placeholder 3" descr="Viaggio_argonaut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948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ntuario_dei_cetacei.jpg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444500"/>
            <a:ext cx="8229600" cy="5830888"/>
          </a:xfrm>
        </p:spPr>
      </p:pic>
    </p:spTree>
    <p:extLst>
      <p:ext uri="{BB962C8B-B14F-4D97-AF65-F5344CB8AC3E}">
        <p14:creationId xmlns:p14="http://schemas.microsoft.com/office/powerpoint/2010/main" val="71980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La </a:t>
            </a:r>
            <a:r>
              <a:rPr lang="it-IT" dirty="0" smtClean="0">
                <a:solidFill>
                  <a:srgbClr val="4F81BD"/>
                </a:solidFill>
              </a:rPr>
              <a:t>sede delle nostre scuole</a:t>
            </a:r>
            <a:endParaRPr lang="it-IT" dirty="0">
              <a:solidFill>
                <a:srgbClr val="4F81BD"/>
              </a:solidFill>
            </a:endParaRPr>
          </a:p>
        </p:txBody>
      </p:sp>
      <p:pic>
        <p:nvPicPr>
          <p:cNvPr id="6" name="Content Placeholder 5" descr="767-panoramica-di-portoferrai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419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lfini-arcipelago-toscano-17-agosto-201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030"/>
          <a:stretch/>
        </p:blipFill>
        <p:spPr>
          <a:xfrm>
            <a:off x="-1191447" y="0"/>
            <a:ext cx="10335447" cy="6858000"/>
          </a:xfrm>
          <a:prstGeom prst="rect">
            <a:avLst/>
          </a:prstGeom>
        </p:spPr>
      </p:pic>
      <p:pic>
        <p:nvPicPr>
          <p:cNvPr id="5" name="Content Placeholder 5" descr="1098390_509829142430074_18682860_n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2519" y="4251954"/>
            <a:ext cx="4471481" cy="2606046"/>
          </a:xfrm>
        </p:spPr>
      </p:pic>
      <p:pic>
        <p:nvPicPr>
          <p:cNvPr id="7" name="Picture 6" descr="logo-header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654"/>
            <a:ext cx="2996732" cy="23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552395_10152313005596545_6090703780555945538_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8146" y="2998011"/>
            <a:ext cx="7018654" cy="3859989"/>
          </a:xfrm>
        </p:spPr>
      </p:pic>
      <p:pic>
        <p:nvPicPr>
          <p:cNvPr id="7" name="Picture 6" descr="23208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430834" cy="49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31859C"/>
                </a:solidFill>
                <a:latin typeface="Apple Casual"/>
                <a:cs typeface="Apple Casual"/>
              </a:rPr>
              <a:t>Questa onda è dei mari indonesiani, </a:t>
            </a:r>
            <a:br>
              <a:rPr lang="it-IT" sz="2400" dirty="0" smtClean="0">
                <a:solidFill>
                  <a:srgbClr val="31859C"/>
                </a:solidFill>
                <a:latin typeface="Apple Casual"/>
                <a:cs typeface="Apple Casual"/>
              </a:rPr>
            </a:br>
            <a:r>
              <a:rPr lang="it-IT" sz="2400" dirty="0" smtClean="0">
                <a:solidFill>
                  <a:srgbClr val="31859C"/>
                </a:solidFill>
                <a:latin typeface="Apple Casual"/>
                <a:cs typeface="Apple Casual"/>
              </a:rPr>
              <a:t>ma siamo davvero sicuri che non succederà </a:t>
            </a:r>
            <a:br>
              <a:rPr lang="it-IT" sz="2400" dirty="0" smtClean="0">
                <a:solidFill>
                  <a:srgbClr val="31859C"/>
                </a:solidFill>
                <a:latin typeface="Apple Casual"/>
                <a:cs typeface="Apple Casual"/>
              </a:rPr>
            </a:br>
            <a:r>
              <a:rPr lang="it-IT" sz="2400" dirty="0" smtClean="0">
                <a:solidFill>
                  <a:srgbClr val="31859C"/>
                </a:solidFill>
                <a:latin typeface="Apple Casual"/>
                <a:cs typeface="Apple Casual"/>
              </a:rPr>
              <a:t>anche da … noi ?!</a:t>
            </a:r>
            <a:endParaRPr lang="it-IT" sz="2400" dirty="0">
              <a:solidFill>
                <a:srgbClr val="31859C"/>
              </a:solidFill>
              <a:latin typeface="Apple Casual"/>
              <a:cs typeface="Apple Casual"/>
            </a:endParaRPr>
          </a:p>
        </p:txBody>
      </p:sp>
      <p:pic>
        <p:nvPicPr>
          <p:cNvPr id="4" name="Content Placeholder 3" descr="images_spazzatura in mare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4342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omare-2014.12.02-litter-detail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379413"/>
            <a:ext cx="8229600" cy="5903912"/>
          </a:xfrm>
        </p:spPr>
      </p:pic>
    </p:spTree>
    <p:extLst>
      <p:ext uri="{BB962C8B-B14F-4D97-AF65-F5344CB8AC3E}">
        <p14:creationId xmlns:p14="http://schemas.microsoft.com/office/powerpoint/2010/main" val="45911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Capraia</a:t>
            </a:r>
            <a:endParaRPr lang="it-IT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 descr="10527512_10152926771804881_4968839640379903393_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77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it-IT" sz="28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Dal 1955 iniziative e progetti per il Paese</a:t>
            </a:r>
            <a:r>
              <a:rPr lang="it-IT" sz="2800" dirty="0" smtClean="0">
                <a:solidFill>
                  <a:srgbClr val="FF0000"/>
                </a:solidFill>
              </a:rPr>
              <a:t/>
            </a:r>
            <a:br>
              <a:rPr lang="it-IT" sz="2800" dirty="0" smtClean="0">
                <a:solidFill>
                  <a:srgbClr val="FF0000"/>
                </a:solidFill>
              </a:rPr>
            </a:br>
            <a:endParaRPr lang="it-IT" sz="2800" dirty="0">
              <a:solidFill>
                <a:schemeClr val="accent1"/>
              </a:solidFill>
              <a:latin typeface="American Typewriter"/>
              <a:cs typeface="American Typewrit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Associazione Nazionale per </a:t>
            </a:r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la Tutela del Patrimonio Storico Artistico e Naturale della Nazione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￼</a:t>
            </a:r>
            <a:endParaRPr lang="en-US" dirty="0"/>
          </a:p>
        </p:txBody>
      </p:sp>
      <p:pic>
        <p:nvPicPr>
          <p:cNvPr id="9" name="Picture 8" descr="IN_60_1trasparen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49" y="3801671"/>
            <a:ext cx="2919868" cy="29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37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EB4E3"/>
                </a:solidFill>
              </a:rPr>
              <a:t>Giannutri</a:t>
            </a:r>
            <a:endParaRPr lang="it-IT" dirty="0">
              <a:solidFill>
                <a:srgbClr val="8EB4E3"/>
              </a:solidFill>
            </a:endParaRPr>
          </a:p>
        </p:txBody>
      </p:sp>
      <p:pic>
        <p:nvPicPr>
          <p:cNvPr id="4" name="Content Placeholder 3" descr="giannutri_satellit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130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996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555586"/>
            <a:ext cx="8229600" cy="5570578"/>
          </a:xfrm>
        </p:spPr>
      </p:pic>
    </p:spTree>
    <p:extLst>
      <p:ext uri="{BB962C8B-B14F-4D97-AF65-F5344CB8AC3E}">
        <p14:creationId xmlns:p14="http://schemas.microsoft.com/office/powerpoint/2010/main" val="1390125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558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15062" cy="3583033"/>
          </a:xfrm>
        </p:spPr>
      </p:pic>
      <p:pic>
        <p:nvPicPr>
          <p:cNvPr id="7" name="Picture 6" descr="DSC_55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345" y="2862453"/>
            <a:ext cx="5968654" cy="399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75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00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 descr="IMG_00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4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996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694482"/>
            <a:ext cx="8229600" cy="5431682"/>
          </a:xfrm>
        </p:spPr>
      </p:pic>
    </p:spTree>
    <p:extLst>
      <p:ext uri="{BB962C8B-B14F-4D97-AF65-F5344CB8AC3E}">
        <p14:creationId xmlns:p14="http://schemas.microsoft.com/office/powerpoint/2010/main" val="337720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ple Casual"/>
                <a:cs typeface="Apple Casual"/>
              </a:rPr>
              <a:t>La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pple Casual"/>
                <a:cs typeface="Apple Casual"/>
              </a:rPr>
              <a:t>PALEONTOLOGIA sugli scogli</a:t>
            </a:r>
            <a:endParaRPr lang="it-IT" dirty="0">
              <a:solidFill>
                <a:schemeClr val="accent5">
                  <a:lumMod val="75000"/>
                </a:schemeClr>
              </a:solidFill>
              <a:latin typeface="Apple Casual"/>
              <a:cs typeface="Apple Casual"/>
            </a:endParaRPr>
          </a:p>
        </p:txBody>
      </p:sp>
      <p:pic>
        <p:nvPicPr>
          <p:cNvPr id="6" name="Content Placeholder 5" descr="DSC_55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81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Italia Nostra </a:t>
            </a:r>
            <a:r>
              <a:rPr lang="it-IT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è per la tutela dell’Ambiente</a:t>
            </a:r>
            <a:endParaRPr lang="it-IT" dirty="0"/>
          </a:p>
        </p:txBody>
      </p:sp>
      <p:pic>
        <p:nvPicPr>
          <p:cNvPr id="4" name="Content Placeholder 4" descr="DSC_00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7043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Italia Nostra è per la tutela dei beni culturali</a:t>
            </a:r>
            <a:br>
              <a:rPr lang="it-IT" sz="32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</a:br>
            <a:r>
              <a:rPr lang="it-IT" sz="27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(carta nautica dei pirati turchi e barbareschi ) </a:t>
            </a:r>
            <a:r>
              <a:rPr lang="it-IT" sz="2700" dirty="0" smtClean="0">
                <a:solidFill>
                  <a:srgbClr val="FF0000"/>
                </a:solidFill>
                <a:effectLst/>
                <a:latin typeface="American Typewriter"/>
                <a:cs typeface="American Typewriter"/>
              </a:rPr>
              <a:t/>
            </a:r>
            <a:br>
              <a:rPr lang="it-IT" sz="2700" dirty="0" smtClean="0">
                <a:solidFill>
                  <a:srgbClr val="FF0000"/>
                </a:solidFill>
                <a:effectLst/>
                <a:latin typeface="American Typewriter"/>
                <a:cs typeface="American Typewriter"/>
              </a:rPr>
            </a:br>
            <a:endParaRPr lang="it-IT" sz="2700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23" name="Content Placeholder 22" descr="10931273_794328977270438_6037416452776861006_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641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Italia Nostra nasce per attuare l’articolo 9 della Costituzione Italiana </a:t>
            </a:r>
            <a:r>
              <a:rPr lang="it-IT" sz="3200" dirty="0" smtClean="0">
                <a:solidFill>
                  <a:srgbClr val="4F81BD"/>
                </a:solidFill>
                <a:effectLst/>
                <a:latin typeface="American Typewriter"/>
                <a:cs typeface="American Typewriter"/>
              </a:rPr>
              <a:t/>
            </a:r>
            <a:br>
              <a:rPr lang="it-IT" sz="3200" dirty="0" smtClean="0">
                <a:solidFill>
                  <a:srgbClr val="4F81BD"/>
                </a:solidFill>
                <a:effectLst/>
                <a:latin typeface="American Typewriter"/>
                <a:cs typeface="American Typewriter"/>
              </a:rPr>
            </a:br>
            <a:endParaRPr lang="it-IT" sz="3200" dirty="0">
              <a:solidFill>
                <a:srgbClr val="4F81BD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4400" dirty="0" smtClean="0">
                <a:solidFill>
                  <a:schemeClr val="accent1"/>
                </a:solidFill>
                <a:latin typeface="Herculanum"/>
                <a:cs typeface="Herculanum"/>
              </a:rPr>
              <a:t>“La Repubblica promuove lo sviluppo della cultura </a:t>
            </a:r>
          </a:p>
          <a:p>
            <a:pPr marL="0" indent="0" algn="ctr">
              <a:buNone/>
            </a:pPr>
            <a:r>
              <a:rPr lang="it-IT" sz="4400" dirty="0" smtClean="0">
                <a:solidFill>
                  <a:schemeClr val="accent1"/>
                </a:solidFill>
                <a:latin typeface="Herculanum"/>
                <a:cs typeface="Herculanum"/>
              </a:rPr>
              <a:t>e la ricerca scientifica e tecnica </a:t>
            </a:r>
          </a:p>
          <a:p>
            <a:pPr marL="0" indent="0" algn="ctr">
              <a:buNone/>
            </a:pPr>
            <a:r>
              <a:rPr lang="it-IT" sz="4400" dirty="0" smtClean="0">
                <a:solidFill>
                  <a:srgbClr val="FF0000"/>
                </a:solidFill>
                <a:latin typeface="Herculanum"/>
                <a:cs typeface="Herculanum"/>
              </a:rPr>
              <a:t>Tutela il paesaggio e </a:t>
            </a:r>
          </a:p>
          <a:p>
            <a:pPr marL="0" indent="0" algn="ctr">
              <a:buNone/>
            </a:pPr>
            <a:r>
              <a:rPr lang="it-IT" sz="4400" dirty="0" smtClean="0">
                <a:solidFill>
                  <a:srgbClr val="FF0000"/>
                </a:solidFill>
                <a:latin typeface="Herculanum"/>
                <a:cs typeface="Herculanum"/>
              </a:rPr>
              <a:t>il patrimonio storico e artistico della Nazione</a:t>
            </a:r>
            <a:r>
              <a:rPr lang="en-US" sz="4400" dirty="0" smtClean="0">
                <a:solidFill>
                  <a:srgbClr val="FF0000"/>
                </a:solidFill>
                <a:latin typeface="Herculanum"/>
                <a:cs typeface="Herculanum"/>
              </a:rPr>
              <a:t>” </a:t>
            </a:r>
            <a:endParaRPr lang="en-US" sz="4400" dirty="0" smtClean="0">
              <a:solidFill>
                <a:srgbClr val="FF0000"/>
              </a:solidFill>
              <a:effectLst/>
              <a:latin typeface="Herculanum"/>
              <a:cs typeface="Herculanu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Italia Nostra è per la tutela del paesaggio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merican Typewriter"/>
                <a:cs typeface="American Typewriter"/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/>
                <a:latin typeface="American Typewriter"/>
                <a:cs typeface="American Typewriter"/>
              </a:rPr>
            </a:br>
            <a:endParaRPr lang="en-US" sz="3200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6" name="Content Placeholder 5" descr="2.volterraio 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081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DSC_42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2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0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  <a:latin typeface="Monaco"/>
                <a:cs typeface="Monaco"/>
              </a:rPr>
              <a:t>L’Elba</a:t>
            </a:r>
            <a:r>
              <a:rPr lang="en-US" dirty="0" smtClean="0">
                <a:solidFill>
                  <a:schemeClr val="accent1"/>
                </a:solidFill>
                <a:latin typeface="Monaco"/>
                <a:cs typeface="Monaco"/>
              </a:rPr>
              <a:t> vista da </a:t>
            </a:r>
            <a:r>
              <a:rPr lang="en-US" dirty="0" err="1" smtClean="0">
                <a:solidFill>
                  <a:schemeClr val="accent1"/>
                </a:solidFill>
                <a:latin typeface="Monaco"/>
                <a:cs typeface="Monaco"/>
              </a:rPr>
              <a:t>Pianosa</a:t>
            </a:r>
            <a:endParaRPr lang="en-US" dirty="0">
              <a:solidFill>
                <a:schemeClr val="accent1"/>
              </a:solidFill>
              <a:latin typeface="Monaco"/>
              <a:cs typeface="Monaco"/>
            </a:endParaRPr>
          </a:p>
        </p:txBody>
      </p:sp>
      <p:pic>
        <p:nvPicPr>
          <p:cNvPr id="4" name="Content Placeholder 3" descr="DSC_66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735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Noi siamo L’Arcipelago Toscano</a:t>
            </a:r>
            <a:endParaRPr lang="it-IT" dirty="0">
              <a:solidFill>
                <a:srgbClr val="4F81BD"/>
              </a:solidFill>
              <a:latin typeface="American Typewriter"/>
              <a:cs typeface="American Typewriter"/>
            </a:endParaRPr>
          </a:p>
        </p:txBody>
      </p:sp>
      <p:pic>
        <p:nvPicPr>
          <p:cNvPr id="9" name="Picture 8" descr="arcipelago_toscan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54" y="1417638"/>
            <a:ext cx="6697416" cy="49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2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123</Words>
  <Application>Microsoft Macintosh PowerPoint</Application>
  <PresentationFormat>On-screen Show (4:3)</PresentationFormat>
  <Paragraphs>24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Dal 1955 iniziative e progetti per il Paese </vt:lpstr>
      <vt:lpstr>Italia Nostra è per la tutela dell’Ambiente</vt:lpstr>
      <vt:lpstr>Italia Nostra è per la tutela dei beni culturali (carta nautica dei pirati turchi e barbareschi )  </vt:lpstr>
      <vt:lpstr>Italia Nostra nasce per attuare l’articolo 9 della Costituzione Italiana  </vt:lpstr>
      <vt:lpstr>Italia Nostra è per la tutela del paesaggio  </vt:lpstr>
      <vt:lpstr>PowerPoint Presentation</vt:lpstr>
      <vt:lpstr>L’Elba vista da Pianosa</vt:lpstr>
      <vt:lpstr>Noi siamo L’Arcipelago Toscano</vt:lpstr>
      <vt:lpstr>L’Insularità siamo noi</vt:lpstr>
      <vt:lpstr>Gli Argonauti e il vello d’oro</vt:lpstr>
      <vt:lpstr>La rotta degli Argonauti</vt:lpstr>
      <vt:lpstr>PowerPoint Presentation</vt:lpstr>
      <vt:lpstr>La sede delle nostre scuole</vt:lpstr>
      <vt:lpstr>PowerPoint Presentation</vt:lpstr>
      <vt:lpstr>PowerPoint Presentation</vt:lpstr>
      <vt:lpstr>Questa onda è dei mari indonesiani,  ma siamo davvero sicuri che non succederà  anche da … noi ?!</vt:lpstr>
      <vt:lpstr>PowerPoint Presentation</vt:lpstr>
      <vt:lpstr>Capraia</vt:lpstr>
      <vt:lpstr>Giannutri</vt:lpstr>
      <vt:lpstr>PowerPoint Presentation</vt:lpstr>
      <vt:lpstr>PowerPoint Presentation</vt:lpstr>
      <vt:lpstr>PowerPoint Presentation</vt:lpstr>
      <vt:lpstr>PowerPoint Presentation</vt:lpstr>
      <vt:lpstr>La PALEONTOLOGIA sugli scogli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 NOSTRA  ARCIPELAGO TOSCANO</dc:title>
  <dc:creator>The Island of Elba</dc:creator>
  <cp:lastModifiedBy>The Island of Elba</cp:lastModifiedBy>
  <cp:revision>44</cp:revision>
  <dcterms:created xsi:type="dcterms:W3CDTF">2015-01-23T23:42:17Z</dcterms:created>
  <dcterms:modified xsi:type="dcterms:W3CDTF">2015-03-13T23:46:53Z</dcterms:modified>
</cp:coreProperties>
</file>